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13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048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563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66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42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68330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6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79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49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612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712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FD067-A57A-4D79-831F-526BFA5469D1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1965F-3F79-4050-BF8F-3CAB9E4CE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76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8FD626-3346-443A-8C41-0EA4C8C12281}"/>
              </a:ext>
            </a:extLst>
          </p:cNvPr>
          <p:cNvSpPr txBox="1"/>
          <p:nvPr/>
        </p:nvSpPr>
        <p:spPr>
          <a:xfrm>
            <a:off x="643812" y="606490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（様式６）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E2D521-7FDF-4448-B2DA-D426B8808183}"/>
              </a:ext>
            </a:extLst>
          </p:cNvPr>
          <p:cNvSpPr txBox="1"/>
          <p:nvPr/>
        </p:nvSpPr>
        <p:spPr>
          <a:xfrm>
            <a:off x="9777652" y="914267"/>
            <a:ext cx="19800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年　　月　　日　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EB58F38-9316-4FB8-9153-535B9F106D55}"/>
              </a:ext>
            </a:extLst>
          </p:cNvPr>
          <p:cNvSpPr txBox="1"/>
          <p:nvPr/>
        </p:nvSpPr>
        <p:spPr>
          <a:xfrm>
            <a:off x="2561916" y="1947610"/>
            <a:ext cx="71096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多賀城市ＩＣＴ支援員業務及び地域活性化起業人を活用した</a:t>
            </a:r>
            <a:endParaRPr kumimoji="1" lang="en-US" altLang="ja-JP" sz="20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algn="ctr"/>
            <a:r>
              <a:rPr kumimoji="1" lang="ja-JP" altLang="en-US" sz="2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多賀城市教育ＩＣＴ推進業務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75CA524-7449-4351-BD99-8AF55EC5EECE}"/>
              </a:ext>
            </a:extLst>
          </p:cNvPr>
          <p:cNvSpPr txBox="1"/>
          <p:nvPr/>
        </p:nvSpPr>
        <p:spPr>
          <a:xfrm>
            <a:off x="3926174" y="3105834"/>
            <a:ext cx="4339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企　画　提　案　書</a:t>
            </a:r>
          </a:p>
        </p:txBody>
      </p: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FC9ECC7D-6C42-4B02-8942-D9A499C17D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941368"/>
              </p:ext>
            </p:extLst>
          </p:nvPr>
        </p:nvGraphicFramePr>
        <p:xfrm>
          <a:off x="2164079" y="5098626"/>
          <a:ext cx="8127999" cy="12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7761">
                  <a:extLst>
                    <a:ext uri="{9D8B030D-6E8A-4147-A177-3AD203B41FA5}">
                      <a16:colId xmlns:a16="http://schemas.microsoft.com/office/drawing/2014/main" val="1779125649"/>
                    </a:ext>
                  </a:extLst>
                </a:gridCol>
                <a:gridCol w="2092960">
                  <a:extLst>
                    <a:ext uri="{9D8B030D-6E8A-4147-A177-3AD203B41FA5}">
                      <a16:colId xmlns:a16="http://schemas.microsoft.com/office/drawing/2014/main" val="629918140"/>
                    </a:ext>
                  </a:extLst>
                </a:gridCol>
                <a:gridCol w="4907278">
                  <a:extLst>
                    <a:ext uri="{9D8B030D-6E8A-4147-A177-3AD203B41FA5}">
                      <a16:colId xmlns:a16="http://schemas.microsoft.com/office/drawing/2014/main" val="2574263936"/>
                    </a:ext>
                  </a:extLst>
                </a:gridCol>
              </a:tblGrid>
              <a:tr h="612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申込者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商号又は名称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4068000"/>
                  </a:ext>
                </a:extLst>
              </a:tr>
              <a:tr h="61200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代表者氏名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0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2592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955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ormal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E3BFECF9-ED06-4223-A8E7-E77CBD2EEE8D}" vid="{A453954F-844A-4646-AC5F-D27D7AF903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37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明朝</vt:lpstr>
      <vt:lpstr>メイリオ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 雄一</dc:creator>
  <cp:lastModifiedBy>加藤 雄一</cp:lastModifiedBy>
  <cp:revision>4</cp:revision>
  <dcterms:created xsi:type="dcterms:W3CDTF">2025-12-20T04:36:48Z</dcterms:created>
  <dcterms:modified xsi:type="dcterms:W3CDTF">2026-02-04T10:59:48Z</dcterms:modified>
</cp:coreProperties>
</file>